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2" r:id="rId3"/>
    <p:sldId id="259" r:id="rId4"/>
    <p:sldId id="271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7" r:id="rId13"/>
    <p:sldId id="270" r:id="rId14"/>
    <p:sldId id="269" r:id="rId15"/>
  </p:sldIdLst>
  <p:sldSz cx="12188825" cy="6858000"/>
  <p:notesSz cx="6858000" cy="9144000"/>
  <p:defaultTextStyle>
    <a:defPPr rtl="0">
      <a:defRPr lang="nb-no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rine Engeskar" userId="S::cathrine.engeskar@suldal.kommune.no::f1e48f5b-9e81-4f8a-b702-5e34230b60d9" providerId="AD" clId="Web-{5FCC651B-928F-4AA8-AAE8-9A1E34917E0B}"/>
    <pc:docChg chg="modSld">
      <pc:chgData name="Cathrine Engeskar" userId="S::cathrine.engeskar@suldal.kommune.no::f1e48f5b-9e81-4f8a-b702-5e34230b60d9" providerId="AD" clId="Web-{5FCC651B-928F-4AA8-AAE8-9A1E34917E0B}" dt="2022-09-21T13:19:38.234" v="529" actId="14100"/>
      <pc:docMkLst>
        <pc:docMk/>
      </pc:docMkLst>
      <pc:sldChg chg="modSp">
        <pc:chgData name="Cathrine Engeskar" userId="S::cathrine.engeskar@suldal.kommune.no::f1e48f5b-9e81-4f8a-b702-5e34230b60d9" providerId="AD" clId="Web-{5FCC651B-928F-4AA8-AAE8-9A1E34917E0B}" dt="2022-09-21T13:19:38.234" v="529" actId="14100"/>
        <pc:sldMkLst>
          <pc:docMk/>
          <pc:sldMk cId="840374242" sldId="260"/>
        </pc:sldMkLst>
        <pc:spChg chg="mod">
          <ac:chgData name="Cathrine Engeskar" userId="S::cathrine.engeskar@suldal.kommune.no::f1e48f5b-9e81-4f8a-b702-5e34230b60d9" providerId="AD" clId="Web-{5FCC651B-928F-4AA8-AAE8-9A1E34917E0B}" dt="2022-09-21T13:19:38.234" v="529" actId="1410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Cathrine Engeskar" userId="S::cathrine.engeskar@suldal.kommune.no::f1e48f5b-9e81-4f8a-b702-5e34230b60d9" providerId="AD" clId="Web-{5FCC651B-928F-4AA8-AAE8-9A1E34917E0B}" dt="2022-09-21T12:13:57.707" v="390" actId="14100"/>
        <pc:sldMkLst>
          <pc:docMk/>
          <pc:sldMk cId="3714522614" sldId="263"/>
        </pc:sldMkLst>
        <pc:spChg chg="mod">
          <ac:chgData name="Cathrine Engeskar" userId="S::cathrine.engeskar@suldal.kommune.no::f1e48f5b-9e81-4f8a-b702-5e34230b60d9" providerId="AD" clId="Web-{5FCC651B-928F-4AA8-AAE8-9A1E34917E0B}" dt="2022-09-21T12:13:57.707" v="390" actId="1410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Cathrine Engeskar" userId="S::cathrine.engeskar@suldal.kommune.no::f1e48f5b-9e81-4f8a-b702-5e34230b60d9" providerId="AD" clId="Web-{5FCC651B-928F-4AA8-AAE8-9A1E34917E0B}" dt="2022-09-21T12:21:59.980" v="411" actId="20577"/>
        <pc:sldMkLst>
          <pc:docMk/>
          <pc:sldMk cId="4003618854" sldId="264"/>
        </pc:sldMkLst>
        <pc:spChg chg="mod">
          <ac:chgData name="Cathrine Engeskar" userId="S::cathrine.engeskar@suldal.kommune.no::f1e48f5b-9e81-4f8a-b702-5e34230b60d9" providerId="AD" clId="Web-{5FCC651B-928F-4AA8-AAE8-9A1E34917E0B}" dt="2022-09-21T12:21:59.980" v="411" actId="20577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Cathrine Engeskar" userId="S::cathrine.engeskar@suldal.kommune.no::f1e48f5b-9e81-4f8a-b702-5e34230b60d9" providerId="AD" clId="Web-{5FCC651B-928F-4AA8-AAE8-9A1E34917E0B}" dt="2022-09-21T12:08:33.780" v="276" actId="20577"/>
        <pc:sldMkLst>
          <pc:docMk/>
          <pc:sldMk cId="2684501930" sldId="268"/>
        </pc:sldMkLst>
        <pc:spChg chg="mod">
          <ac:chgData name="Cathrine Engeskar" userId="S::cathrine.engeskar@suldal.kommune.no::f1e48f5b-9e81-4f8a-b702-5e34230b60d9" providerId="AD" clId="Web-{5FCC651B-928F-4AA8-AAE8-9A1E34917E0B}" dt="2022-09-21T12:08:33.780" v="276" actId="20577"/>
          <ac:spMkLst>
            <pc:docMk/>
            <pc:sldMk cId="2684501930" sldId="268"/>
            <ac:spMk id="3" creationId="{876C2F64-D3D4-4595-B4EC-06E25E3A68EF}"/>
          </ac:spMkLst>
        </pc:spChg>
      </pc:sldChg>
    </pc:docChg>
  </pc:docChgLst>
  <pc:docChgLst>
    <pc:chgData name="Anne Marie Gamlem Rabba" userId="3765a651-6a2e-474e-83e7-3847de75d197" providerId="ADAL" clId="{DC2D0C95-CFB8-40A4-8DDE-54C0EA052315}"/>
    <pc:docChg chg="custSel addSld modSld sldOrd">
      <pc:chgData name="Anne Marie Gamlem Rabba" userId="3765a651-6a2e-474e-83e7-3847de75d197" providerId="ADAL" clId="{DC2D0C95-CFB8-40A4-8DDE-54C0EA052315}" dt="2022-10-10T11:28:45.586" v="4068" actId="20577"/>
      <pc:docMkLst>
        <pc:docMk/>
      </pc:docMkLst>
      <pc:sldChg chg="modSp mod">
        <pc:chgData name="Anne Marie Gamlem Rabba" userId="3765a651-6a2e-474e-83e7-3847de75d197" providerId="ADAL" clId="{DC2D0C95-CFB8-40A4-8DDE-54C0EA052315}" dt="2022-09-29T12:41:03.847" v="3895" actId="20577"/>
        <pc:sldMkLst>
          <pc:docMk/>
          <pc:sldMk cId="840374242" sldId="260"/>
        </pc:sldMkLst>
        <pc:spChg chg="mod">
          <ac:chgData name="Anne Marie Gamlem Rabba" userId="3765a651-6a2e-474e-83e7-3847de75d197" providerId="ADAL" clId="{DC2D0C95-CFB8-40A4-8DDE-54C0EA052315}" dt="2022-09-29T12:41:03.847" v="3895" actId="20577"/>
          <ac:spMkLst>
            <pc:docMk/>
            <pc:sldMk cId="840374242" sldId="260"/>
            <ac:spMk id="3" creationId="{00000000-0000-0000-0000-000000000000}"/>
          </ac:spMkLst>
        </pc:spChg>
      </pc:sldChg>
      <pc:sldChg chg="modSp mod">
        <pc:chgData name="Anne Marie Gamlem Rabba" userId="3765a651-6a2e-474e-83e7-3847de75d197" providerId="ADAL" clId="{DC2D0C95-CFB8-40A4-8DDE-54C0EA052315}" dt="2022-09-29T11:44:52.603" v="9" actId="20577"/>
        <pc:sldMkLst>
          <pc:docMk/>
          <pc:sldMk cId="4003618854" sldId="264"/>
        </pc:sldMkLst>
        <pc:spChg chg="mod">
          <ac:chgData name="Anne Marie Gamlem Rabba" userId="3765a651-6a2e-474e-83e7-3847de75d197" providerId="ADAL" clId="{DC2D0C95-CFB8-40A4-8DDE-54C0EA052315}" dt="2022-09-29T11:44:52.603" v="9" actId="20577"/>
          <ac:spMkLst>
            <pc:docMk/>
            <pc:sldMk cId="4003618854" sldId="264"/>
            <ac:spMk id="3" creationId="{00000000-0000-0000-0000-000000000000}"/>
          </ac:spMkLst>
        </pc:spChg>
      </pc:sldChg>
      <pc:sldChg chg="modSp mod">
        <pc:chgData name="Anne Marie Gamlem Rabba" userId="3765a651-6a2e-474e-83e7-3847de75d197" providerId="ADAL" clId="{DC2D0C95-CFB8-40A4-8DDE-54C0EA052315}" dt="2022-09-29T12:36:58.234" v="3821" actId="20577"/>
        <pc:sldMkLst>
          <pc:docMk/>
          <pc:sldMk cId="1484067023" sldId="267"/>
        </pc:sldMkLst>
        <pc:spChg chg="mod">
          <ac:chgData name="Anne Marie Gamlem Rabba" userId="3765a651-6a2e-474e-83e7-3847de75d197" providerId="ADAL" clId="{DC2D0C95-CFB8-40A4-8DDE-54C0EA052315}" dt="2022-09-29T12:36:58.234" v="3821" actId="20577"/>
          <ac:spMkLst>
            <pc:docMk/>
            <pc:sldMk cId="1484067023" sldId="267"/>
            <ac:spMk id="3" creationId="{00000000-0000-0000-0000-000000000000}"/>
          </ac:spMkLst>
        </pc:spChg>
      </pc:sldChg>
      <pc:sldChg chg="modSp new mod">
        <pc:chgData name="Anne Marie Gamlem Rabba" userId="3765a651-6a2e-474e-83e7-3847de75d197" providerId="ADAL" clId="{DC2D0C95-CFB8-40A4-8DDE-54C0EA052315}" dt="2022-09-29T12:36:16.712" v="3758" actId="20577"/>
        <pc:sldMkLst>
          <pc:docMk/>
          <pc:sldMk cId="3707342775" sldId="269"/>
        </pc:sldMkLst>
        <pc:spChg chg="mod">
          <ac:chgData name="Anne Marie Gamlem Rabba" userId="3765a651-6a2e-474e-83e7-3847de75d197" providerId="ADAL" clId="{DC2D0C95-CFB8-40A4-8DDE-54C0EA052315}" dt="2022-09-29T11:55:04.523" v="1222" actId="20577"/>
          <ac:spMkLst>
            <pc:docMk/>
            <pc:sldMk cId="3707342775" sldId="269"/>
            <ac:spMk id="2" creationId="{8A4F66A1-9B04-4B9E-8871-506DB716605F}"/>
          </ac:spMkLst>
        </pc:spChg>
        <pc:spChg chg="mod">
          <ac:chgData name="Anne Marie Gamlem Rabba" userId="3765a651-6a2e-474e-83e7-3847de75d197" providerId="ADAL" clId="{DC2D0C95-CFB8-40A4-8DDE-54C0EA052315}" dt="2022-09-29T12:36:16.712" v="3758" actId="20577"/>
          <ac:spMkLst>
            <pc:docMk/>
            <pc:sldMk cId="3707342775" sldId="269"/>
            <ac:spMk id="3" creationId="{6BA34EB4-C292-415B-99B2-9E6FEB83CB4B}"/>
          </ac:spMkLst>
        </pc:spChg>
      </pc:sldChg>
      <pc:sldChg chg="modSp new mod ord">
        <pc:chgData name="Anne Marie Gamlem Rabba" userId="3765a651-6a2e-474e-83e7-3847de75d197" providerId="ADAL" clId="{DC2D0C95-CFB8-40A4-8DDE-54C0EA052315}" dt="2022-10-10T11:26:42.881" v="3920" actId="20577"/>
        <pc:sldMkLst>
          <pc:docMk/>
          <pc:sldMk cId="1955368786" sldId="270"/>
        </pc:sldMkLst>
        <pc:spChg chg="mod">
          <ac:chgData name="Anne Marie Gamlem Rabba" userId="3765a651-6a2e-474e-83e7-3847de75d197" providerId="ADAL" clId="{DC2D0C95-CFB8-40A4-8DDE-54C0EA052315}" dt="2022-09-29T12:36:33.050" v="3767" actId="20577"/>
          <ac:spMkLst>
            <pc:docMk/>
            <pc:sldMk cId="1955368786" sldId="270"/>
            <ac:spMk id="2" creationId="{B06262C2-0373-486E-8E32-3901868DCE80}"/>
          </ac:spMkLst>
        </pc:spChg>
        <pc:spChg chg="mod">
          <ac:chgData name="Anne Marie Gamlem Rabba" userId="3765a651-6a2e-474e-83e7-3847de75d197" providerId="ADAL" clId="{DC2D0C95-CFB8-40A4-8DDE-54C0EA052315}" dt="2022-10-10T11:26:42.881" v="3920" actId="20577"/>
          <ac:spMkLst>
            <pc:docMk/>
            <pc:sldMk cId="1955368786" sldId="270"/>
            <ac:spMk id="3" creationId="{873C332F-4E7A-43F9-BB3F-5953E4AFDF79}"/>
          </ac:spMkLst>
        </pc:spChg>
      </pc:sldChg>
      <pc:sldChg chg="modSp new mod">
        <pc:chgData name="Anne Marie Gamlem Rabba" userId="3765a651-6a2e-474e-83e7-3847de75d197" providerId="ADAL" clId="{DC2D0C95-CFB8-40A4-8DDE-54C0EA052315}" dt="2022-09-29T12:35:54.325" v="3744" actId="207"/>
        <pc:sldMkLst>
          <pc:docMk/>
          <pc:sldMk cId="363870209" sldId="271"/>
        </pc:sldMkLst>
        <pc:spChg chg="mod">
          <ac:chgData name="Anne Marie Gamlem Rabba" userId="3765a651-6a2e-474e-83e7-3847de75d197" providerId="ADAL" clId="{DC2D0C95-CFB8-40A4-8DDE-54C0EA052315}" dt="2022-09-29T12:32:43.415" v="3188"/>
          <ac:spMkLst>
            <pc:docMk/>
            <pc:sldMk cId="363870209" sldId="271"/>
            <ac:spMk id="2" creationId="{44BF2DBB-DDC3-4A53-BC7D-CD264BF7FDA9}"/>
          </ac:spMkLst>
        </pc:spChg>
        <pc:spChg chg="mod">
          <ac:chgData name="Anne Marie Gamlem Rabba" userId="3765a651-6a2e-474e-83e7-3847de75d197" providerId="ADAL" clId="{DC2D0C95-CFB8-40A4-8DDE-54C0EA052315}" dt="2022-09-29T12:35:54.325" v="3744" actId="207"/>
          <ac:spMkLst>
            <pc:docMk/>
            <pc:sldMk cId="363870209" sldId="271"/>
            <ac:spMk id="3" creationId="{AD977B78-E4F9-4E3C-AD39-7B88BA34559E}"/>
          </ac:spMkLst>
        </pc:spChg>
      </pc:sldChg>
      <pc:sldChg chg="modSp new mod">
        <pc:chgData name="Anne Marie Gamlem Rabba" userId="3765a651-6a2e-474e-83e7-3847de75d197" providerId="ADAL" clId="{DC2D0C95-CFB8-40A4-8DDE-54C0EA052315}" dt="2022-10-10T11:28:45.586" v="4068" actId="20577"/>
        <pc:sldMkLst>
          <pc:docMk/>
          <pc:sldMk cId="2694081693" sldId="272"/>
        </pc:sldMkLst>
        <pc:spChg chg="mod">
          <ac:chgData name="Anne Marie Gamlem Rabba" userId="3765a651-6a2e-474e-83e7-3847de75d197" providerId="ADAL" clId="{DC2D0C95-CFB8-40A4-8DDE-54C0EA052315}" dt="2022-10-10T11:28:02.387" v="3936" actId="20577"/>
          <ac:spMkLst>
            <pc:docMk/>
            <pc:sldMk cId="2694081693" sldId="272"/>
            <ac:spMk id="2" creationId="{49CF9AFB-8722-4C58-7EC2-DC47ABE2795E}"/>
          </ac:spMkLst>
        </pc:spChg>
        <pc:spChg chg="mod">
          <ac:chgData name="Anne Marie Gamlem Rabba" userId="3765a651-6a2e-474e-83e7-3847de75d197" providerId="ADAL" clId="{DC2D0C95-CFB8-40A4-8DDE-54C0EA052315}" dt="2022-10-10T11:28:45.586" v="4068" actId="20577"/>
          <ac:spMkLst>
            <pc:docMk/>
            <pc:sldMk cId="2694081693" sldId="272"/>
            <ac:spMk id="3" creationId="{F1CBF550-AEBF-FC85-2DD2-C82A243F3EDF}"/>
          </ac:spMkLst>
        </pc:spChg>
      </pc:sldChg>
    </pc:docChg>
  </pc:docChgLst>
  <pc:docChgLst>
    <pc:chgData name="Anne Marie Gamlem Rabba" userId="3765a651-6a2e-474e-83e7-3847de75d197" providerId="ADAL" clId="{4B043493-1E0D-134A-A24D-F4C8C9131061}"/>
    <pc:docChg chg="custSel modSld">
      <pc:chgData name="Anne Marie Gamlem Rabba" userId="3765a651-6a2e-474e-83e7-3847de75d197" providerId="ADAL" clId="{4B043493-1E0D-134A-A24D-F4C8C9131061}" dt="2022-09-21T16:07:11.415" v="212" actId="20577"/>
      <pc:docMkLst>
        <pc:docMk/>
      </pc:docMkLst>
      <pc:sldChg chg="modSp">
        <pc:chgData name="Anne Marie Gamlem Rabba" userId="3765a651-6a2e-474e-83e7-3847de75d197" providerId="ADAL" clId="{4B043493-1E0D-134A-A24D-F4C8C9131061}" dt="2022-09-21T15:54:33.642" v="204" actId="20577"/>
        <pc:sldMkLst>
          <pc:docMk/>
          <pc:sldMk cId="1153074785" sldId="259"/>
        </pc:sldMkLst>
        <pc:spChg chg="mod">
          <ac:chgData name="Anne Marie Gamlem Rabba" userId="3765a651-6a2e-474e-83e7-3847de75d197" providerId="ADAL" clId="{4B043493-1E0D-134A-A24D-F4C8C9131061}" dt="2022-09-21T15:54:33.642" v="204" actId="20577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Anne Marie Gamlem Rabba" userId="3765a651-6a2e-474e-83e7-3847de75d197" providerId="ADAL" clId="{4B043493-1E0D-134A-A24D-F4C8C9131061}" dt="2022-09-21T16:07:11.415" v="212" actId="20577"/>
        <pc:sldMkLst>
          <pc:docMk/>
          <pc:sldMk cId="310570406" sldId="261"/>
        </pc:sldMkLst>
        <pc:spChg chg="mod">
          <ac:chgData name="Anne Marie Gamlem Rabba" userId="3765a651-6a2e-474e-83e7-3847de75d197" providerId="ADAL" clId="{4B043493-1E0D-134A-A24D-F4C8C9131061}" dt="2022-09-21T16:07:11.415" v="212" actId="20577"/>
          <ac:spMkLst>
            <pc:docMk/>
            <pc:sldMk cId="310570406" sldId="261"/>
            <ac:spMk id="3" creationId="{00000000-0000-0000-0000-000000000000}"/>
          </ac:spMkLst>
        </pc:spChg>
      </pc:sldChg>
      <pc:sldChg chg="modSp">
        <pc:chgData name="Anne Marie Gamlem Rabba" userId="3765a651-6a2e-474e-83e7-3847de75d197" providerId="ADAL" clId="{4B043493-1E0D-134A-A24D-F4C8C9131061}" dt="2022-09-21T15:51:01.875" v="68" actId="20577"/>
        <pc:sldMkLst>
          <pc:docMk/>
          <pc:sldMk cId="236976409" sldId="265"/>
        </pc:sldMkLst>
        <pc:spChg chg="mod">
          <ac:chgData name="Anne Marie Gamlem Rabba" userId="3765a651-6a2e-474e-83e7-3847de75d197" providerId="ADAL" clId="{4B043493-1E0D-134A-A24D-F4C8C9131061}" dt="2022-09-21T15:51:01.875" v="68" actId="20577"/>
          <ac:spMkLst>
            <pc:docMk/>
            <pc:sldMk cId="236976409" sldId="26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>
              <a:solidFill>
                <a:schemeClr val="tx2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16E1F6-5F2E-4EED-A362-F77778850F4F}" type="datetime1">
              <a:rPr lang="nb-NO" smtClean="0">
                <a:solidFill>
                  <a:schemeClr val="tx2"/>
                </a:solidFill>
              </a:rPr>
              <a:t>10.10.2022</a:t>
            </a:fld>
            <a:endParaRPr lang="nb-NO">
              <a:solidFill>
                <a:schemeClr val="tx2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>
              <a:solidFill>
                <a:schemeClr val="tx2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nb-NO">
                <a:solidFill>
                  <a:schemeClr val="tx2"/>
                </a:solidFill>
              </a:rPr>
              <a:t>‹#›</a:t>
            </a:fld>
            <a:endParaRPr 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EDC1159-C344-40F7-9BA0-674DD3C2714B}" type="datetime1">
              <a:rPr lang="nb-NO" noProof="0" smtClean="0"/>
              <a:t>10.10.2022</a:t>
            </a:fld>
            <a:endParaRPr lang="nb-NO" noProof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nb-NO" noProof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046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89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09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08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82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2095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2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99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 descr="Bokstabel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ktangel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nb-NO" noProof="0"/>
            </a:p>
          </p:txBody>
        </p:sp>
        <p:grpSp>
          <p:nvGrpSpPr>
            <p:cNvPr id="12" name="Gruppe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Bilde 8" descr="Bokstabel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ktangel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0"/>
              </a:p>
            </p:txBody>
          </p:sp>
        </p:grp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7EBCC8-5A11-424F-986C-EDB3DB224C8A}" type="datetime1">
              <a:rPr lang="nb-NO" noProof="0" smtClean="0"/>
              <a:t>10.10.2022</a:t>
            </a:fld>
            <a:endParaRPr lang="nb-NO" noProof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F64964-1A6D-42A2-BD9C-E4347A08370E}" type="datetime1">
              <a:rPr lang="nb-NO" noProof="0" smtClean="0"/>
              <a:t>10.10.2022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36D003-83CD-42DF-9CEC-309B4A78BF9C}" type="datetime1">
              <a:rPr lang="nb-NO" noProof="0" smtClean="0"/>
              <a:t>10.10.2022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A5408C-6F1A-4F47-A9E5-C66269649DDC}" type="datetime1">
              <a:rPr lang="nb-NO" noProof="0" smtClean="0"/>
              <a:t>10.10.2022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delingstoppteks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ktangel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/>
            </a:p>
          </p:txBody>
        </p:sp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ktangel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Bilde 4" descr="Bokstab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ctrTitle" hasCustomPrompt="1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/>
              <a:t>Klikk for å redigere undertittelstil i malen</a:t>
            </a:r>
            <a:endParaRPr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53587-9CC6-4934-8C72-72379FDCF769}" type="datetime1">
              <a:rPr lang="nb-NO" smtClean="0"/>
              <a:t>10.10.2022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Legge til en 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D1ECDD-925B-4D60-8249-F052DB671196}" type="datetime1">
              <a:rPr lang="nb-NO" noProof="0" smtClean="0"/>
              <a:t>10.10.2022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A2B407-B89F-43FF-99BE-3BEAC8ECB9AB}" type="datetime1">
              <a:rPr lang="nb-NO" noProof="0" smtClean="0"/>
              <a:t>10.10.2022</a:t>
            </a:fld>
            <a:endParaRPr lang="nb-NO" noProof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3A1810-1D5C-41A0-AA0F-275DC2B104EF}" type="datetime1">
              <a:rPr lang="nb-NO" noProof="0" smtClean="0"/>
              <a:t>10.10.2022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88D91C-4AA0-49FB-A42E-BCA6E161B339}" type="datetime1">
              <a:rPr lang="nb-NO" noProof="0" smtClean="0"/>
              <a:t>10.10.2022</a:t>
            </a:fld>
            <a:endParaRPr lang="nb-NO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93195-6966-43B3-BE32-4F0F7AA1ACB9}" type="datetime1">
              <a:rPr lang="nb-NO" noProof="0" smtClean="0"/>
              <a:t>10.10.2022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bilde 2" descr="En tom plassholder for bilde. Klikk plassholderen, og velg bildet du ønsker å legge til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4EE7FD-BE18-42C1-9184-FE80ED80C4C2}" type="datetime1">
              <a:rPr lang="nb-NO" noProof="0" smtClean="0"/>
              <a:t>10.10.2022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ktangel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8" name="Rektangel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nb-NO" noProof="0"/>
            </a:p>
          </p:txBody>
        </p:sp>
      </p:grp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D18E496D-459F-4A7F-9E09-D9C19D373569}" type="datetime1">
              <a:rPr lang="nb-NO" noProof="0" smtClean="0"/>
              <a:t>10.10.2022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b-NO" dirty="0"/>
              <a:t>Foreldrekveld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 err="1"/>
              <a:t>Inkluderande</a:t>
            </a:r>
            <a:r>
              <a:rPr lang="nb-NO" dirty="0"/>
              <a:t> og trygt </a:t>
            </a:r>
            <a:r>
              <a:rPr lang="nb-NO" dirty="0" err="1"/>
              <a:t>skulemiljø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b-NO" dirty="0"/>
              <a:t>21.09.2022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 err="1"/>
              <a:t>Skulen</a:t>
            </a:r>
            <a:r>
              <a:rPr lang="nb-NO" dirty="0"/>
              <a:t> sitt miljøarbeid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908128"/>
          </a:xfrm>
        </p:spPr>
        <p:txBody>
          <a:bodyPr vert="horz" lIns="121899" tIns="60949" rIns="121899" bIns="60949" rtlCol="0" anchor="t">
            <a:normAutofit fontScale="85000" lnSpcReduction="20000"/>
          </a:bodyPr>
          <a:lstStyle/>
          <a:p>
            <a:pPr marL="304165" indent="-304165" rtl="0"/>
            <a:r>
              <a:rPr lang="nb-NO" dirty="0"/>
              <a:t>Miljømøte mellom </a:t>
            </a:r>
            <a:r>
              <a:rPr lang="nb-NO" dirty="0" err="1"/>
              <a:t>elevar</a:t>
            </a:r>
            <a:r>
              <a:rPr lang="nb-NO" dirty="0"/>
              <a:t> og tilsette fyrste mandag i </a:t>
            </a:r>
            <a:r>
              <a:rPr lang="nb-NO" dirty="0" err="1"/>
              <a:t>månaden</a:t>
            </a:r>
            <a:endParaRPr lang="nb-NO" dirty="0"/>
          </a:p>
          <a:p>
            <a:pPr marL="304165" indent="-304165" rtl="0"/>
            <a:r>
              <a:rPr lang="nb-NO" dirty="0" err="1"/>
              <a:t>Einskildsamtalar</a:t>
            </a:r>
            <a:r>
              <a:rPr lang="nb-NO" dirty="0"/>
              <a:t> med </a:t>
            </a:r>
            <a:r>
              <a:rPr lang="nb-NO" dirty="0" err="1"/>
              <a:t>elevar</a:t>
            </a:r>
            <a:r>
              <a:rPr lang="nb-NO" dirty="0"/>
              <a:t> om elevmiljøet (</a:t>
            </a:r>
            <a:r>
              <a:rPr lang="nb-NO" dirty="0" err="1"/>
              <a:t>lærar</a:t>
            </a:r>
            <a:r>
              <a:rPr lang="nb-NO" dirty="0"/>
              <a:t> melder </a:t>
            </a:r>
            <a:r>
              <a:rPr lang="nb-NO" dirty="0" err="1"/>
              <a:t>frå</a:t>
            </a:r>
            <a:r>
              <a:rPr lang="nb-NO" dirty="0"/>
              <a:t> til </a:t>
            </a:r>
            <a:r>
              <a:rPr lang="nb-NO" dirty="0" err="1"/>
              <a:t>føresette</a:t>
            </a:r>
            <a:r>
              <a:rPr lang="nb-NO" dirty="0"/>
              <a:t> om </a:t>
            </a:r>
            <a:r>
              <a:rPr lang="nb-NO" dirty="0" err="1"/>
              <a:t>innhald</a:t>
            </a:r>
            <a:r>
              <a:rPr lang="nb-NO" dirty="0"/>
              <a:t> og utfall av samtale på Transponder eller telefonsamtale)</a:t>
            </a:r>
          </a:p>
          <a:p>
            <a:pPr marL="304165" indent="-304165" rtl="0"/>
            <a:r>
              <a:rPr lang="nb-NO" dirty="0"/>
              <a:t>Felles trinnsamtalar om elevmiljøet med </a:t>
            </a:r>
            <a:r>
              <a:rPr lang="nb-NO" dirty="0" err="1"/>
              <a:t>kontaktlærar</a:t>
            </a:r>
            <a:endParaRPr lang="nb-NO" dirty="0"/>
          </a:p>
          <a:p>
            <a:pPr marL="304165" indent="-304165"/>
            <a:r>
              <a:rPr lang="nb-NO" dirty="0"/>
              <a:t>Sosiale mål for heile </a:t>
            </a:r>
            <a:r>
              <a:rPr lang="nb-NO" dirty="0" err="1"/>
              <a:t>skulen</a:t>
            </a:r>
            <a:endParaRPr lang="nb-NO" dirty="0"/>
          </a:p>
          <a:p>
            <a:pPr marL="304165" indent="-304165"/>
            <a:r>
              <a:rPr lang="nb-NO" dirty="0" err="1"/>
              <a:t>Trivselsleiarprogram</a:t>
            </a:r>
            <a:r>
              <a:rPr lang="nb-NO" dirty="0"/>
              <a:t> (Sina og Henrik har hatt opplæring </a:t>
            </a:r>
            <a:r>
              <a:rPr lang="nb-NO" dirty="0" err="1"/>
              <a:t>saman</a:t>
            </a:r>
            <a:r>
              <a:rPr lang="nb-NO" dirty="0"/>
              <a:t> med Tone)</a:t>
            </a:r>
          </a:p>
          <a:p>
            <a:pPr marL="304165" indent="-304165"/>
            <a:r>
              <a:rPr lang="nb-NO" dirty="0"/>
              <a:t>Elevråd v/Cathrine</a:t>
            </a:r>
          </a:p>
          <a:p>
            <a:pPr marL="304165" indent="-304165"/>
            <a:r>
              <a:rPr lang="nb-NO" dirty="0" err="1"/>
              <a:t>Tematimar</a:t>
            </a:r>
            <a:r>
              <a:rPr lang="nb-NO" dirty="0"/>
              <a:t>/ praktisk </a:t>
            </a:r>
            <a:r>
              <a:rPr lang="nb-NO" dirty="0" err="1"/>
              <a:t>uteskule</a:t>
            </a:r>
            <a:endParaRPr lang="nb-NO" dirty="0"/>
          </a:p>
          <a:p>
            <a:pPr marL="304165" indent="-304165"/>
            <a:r>
              <a:rPr lang="nb-NO" dirty="0"/>
              <a:t>Elevundersøkinga i november, med Spekter som oppfølging</a:t>
            </a:r>
          </a:p>
          <a:p>
            <a:pPr marL="304165" indent="-304165" rtl="0"/>
            <a:r>
              <a:rPr lang="nb-NO" dirty="0"/>
              <a:t>CLASS – observasjon og rettleiing av </a:t>
            </a:r>
            <a:r>
              <a:rPr lang="nb-NO" dirty="0" err="1"/>
              <a:t>lærarar</a:t>
            </a:r>
            <a:r>
              <a:rPr lang="nb-NO" dirty="0"/>
              <a:t> ved PPT – konsulent haust</a:t>
            </a:r>
          </a:p>
          <a:p>
            <a:pPr marL="304165" indent="-304165"/>
            <a:r>
              <a:rPr lang="nb-NO" dirty="0"/>
              <a:t>Psykologisk </a:t>
            </a:r>
            <a:r>
              <a:rPr lang="nb-NO" dirty="0" err="1"/>
              <a:t>fyrstehjelp</a:t>
            </a:r>
            <a:r>
              <a:rPr lang="nb-NO" dirty="0"/>
              <a:t> (kursrekke personalgruppa)</a:t>
            </a:r>
          </a:p>
          <a:p>
            <a:pPr marL="0" indent="0" rtl="0">
              <a:buNone/>
            </a:pPr>
            <a:endParaRPr lang="nb-NO" dirty="0"/>
          </a:p>
          <a:p>
            <a:pPr marL="304165" indent="-304165" rtl="0"/>
            <a:endParaRPr lang="nb-NO" dirty="0"/>
          </a:p>
          <a:p>
            <a:pPr marL="304165" indent="-304165" rt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Gruppearbeid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b-NO" b="1" dirty="0" err="1"/>
              <a:t>Grupperabeid</a:t>
            </a:r>
            <a:r>
              <a:rPr lang="nb-NO" b="1" dirty="0"/>
              <a:t> rundt bordet:</a:t>
            </a:r>
          </a:p>
          <a:p>
            <a:pPr rtl="0"/>
            <a:r>
              <a:rPr lang="nb-NO" dirty="0"/>
              <a:t>Kva kan </a:t>
            </a:r>
            <a:r>
              <a:rPr lang="nb-NO"/>
              <a:t>føresette</a:t>
            </a:r>
            <a:r>
              <a:rPr lang="nb-NO" dirty="0"/>
              <a:t>/</a:t>
            </a:r>
            <a:r>
              <a:rPr lang="nb-NO"/>
              <a:t>FaU</a:t>
            </a:r>
            <a:r>
              <a:rPr lang="nb-NO" dirty="0"/>
              <a:t> </a:t>
            </a:r>
            <a:r>
              <a:rPr lang="nb-NO"/>
              <a:t>gjera</a:t>
            </a:r>
            <a:r>
              <a:rPr lang="nb-NO" dirty="0"/>
              <a:t> for å </a:t>
            </a:r>
            <a:r>
              <a:rPr lang="nb-NO"/>
              <a:t>oppretthalde</a:t>
            </a:r>
            <a:r>
              <a:rPr lang="nb-NO" dirty="0"/>
              <a:t>/styrke </a:t>
            </a:r>
            <a:r>
              <a:rPr lang="nb-NO"/>
              <a:t>eit</a:t>
            </a:r>
            <a:r>
              <a:rPr lang="nb-NO" dirty="0"/>
              <a:t> godt </a:t>
            </a:r>
            <a:r>
              <a:rPr lang="nb-NO" err="1"/>
              <a:t>elevmiljø</a:t>
            </a:r>
            <a:r>
              <a:rPr lang="nb-NO" dirty="0"/>
              <a:t>?</a:t>
            </a:r>
          </a:p>
          <a:p>
            <a:pPr rtl="0"/>
            <a:r>
              <a:rPr lang="nb-NO" dirty="0"/>
              <a:t>Kva tiltak kan skule og heim samarbeida </a:t>
            </a:r>
            <a:r>
              <a:rPr lang="nb-NO" dirty="0" err="1"/>
              <a:t>meir</a:t>
            </a:r>
            <a:r>
              <a:rPr lang="nb-NO" dirty="0"/>
              <a:t> om? Som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har tenkt på til </a:t>
            </a:r>
            <a:r>
              <a:rPr lang="nb-NO" dirty="0" err="1"/>
              <a:t>no</a:t>
            </a:r>
            <a:r>
              <a:rPr lang="nb-NO" dirty="0"/>
              <a:t>?</a:t>
            </a:r>
          </a:p>
          <a:p>
            <a:pPr marL="0" indent="0" rtl="0">
              <a:buNone/>
            </a:pPr>
            <a:endParaRPr lang="nb-NO" dirty="0"/>
          </a:p>
          <a:p>
            <a:pPr rtl="0"/>
            <a:endParaRPr lang="nb-NO" dirty="0"/>
          </a:p>
          <a:p>
            <a:pPr rt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Delingsrunde– og mål til neste miljømøte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6990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nb-NO" dirty="0">
                <a:solidFill>
                  <a:srgbClr val="FF0000"/>
                </a:solidFill>
              </a:rPr>
              <a:t>Felles Messenger-gruppe for </a:t>
            </a:r>
            <a:r>
              <a:rPr lang="nb-NO" dirty="0" err="1">
                <a:solidFill>
                  <a:srgbClr val="FF0000"/>
                </a:solidFill>
              </a:rPr>
              <a:t>føresette</a:t>
            </a:r>
            <a:r>
              <a:rPr lang="nb-NO" dirty="0">
                <a:solidFill>
                  <a:srgbClr val="FF0000"/>
                </a:solidFill>
              </a:rPr>
              <a:t>: Åshild laga gruppe i løpet av kvelden og inviterer alle </a:t>
            </a:r>
            <a:r>
              <a:rPr lang="nb-NO" dirty="0" err="1">
                <a:solidFill>
                  <a:srgbClr val="FF0000"/>
                </a:solidFill>
              </a:rPr>
              <a:t>føresette</a:t>
            </a:r>
            <a:r>
              <a:rPr lang="nb-NO" dirty="0">
                <a:solidFill>
                  <a:srgbClr val="FF0000"/>
                </a:solidFill>
              </a:rPr>
              <a:t> inn</a:t>
            </a:r>
          </a:p>
          <a:p>
            <a:pPr rtl="0"/>
            <a:r>
              <a:rPr lang="nb-NO" dirty="0">
                <a:solidFill>
                  <a:srgbClr val="FF0000"/>
                </a:solidFill>
              </a:rPr>
              <a:t>Mål om å få til at </a:t>
            </a:r>
            <a:r>
              <a:rPr lang="nb-NO" dirty="0" err="1">
                <a:solidFill>
                  <a:srgbClr val="FF0000"/>
                </a:solidFill>
              </a:rPr>
              <a:t>elevane</a:t>
            </a:r>
            <a:r>
              <a:rPr lang="nb-NO" dirty="0">
                <a:solidFill>
                  <a:srgbClr val="FF0000"/>
                </a:solidFill>
              </a:rPr>
              <a:t> får besøka </a:t>
            </a:r>
            <a:r>
              <a:rPr lang="nb-NO" dirty="0" err="1">
                <a:solidFill>
                  <a:srgbClr val="FF0000"/>
                </a:solidFill>
              </a:rPr>
              <a:t>kvarandre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meir</a:t>
            </a:r>
            <a:r>
              <a:rPr lang="nb-NO" dirty="0">
                <a:solidFill>
                  <a:srgbClr val="FF0000"/>
                </a:solidFill>
              </a:rPr>
              <a:t>. Gjerne at </a:t>
            </a:r>
            <a:r>
              <a:rPr lang="nb-NO" dirty="0" err="1">
                <a:solidFill>
                  <a:srgbClr val="FF0000"/>
                </a:solidFill>
              </a:rPr>
              <a:t>dei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møtast</a:t>
            </a:r>
            <a:r>
              <a:rPr lang="nb-NO" dirty="0">
                <a:solidFill>
                  <a:srgbClr val="FF0000"/>
                </a:solidFill>
              </a:rPr>
              <a:t> i sykkelskuret. </a:t>
            </a:r>
          </a:p>
          <a:p>
            <a:pPr rtl="0"/>
            <a:r>
              <a:rPr lang="nb-NO" dirty="0">
                <a:solidFill>
                  <a:srgbClr val="FF0000"/>
                </a:solidFill>
              </a:rPr>
              <a:t>Bruke </a:t>
            </a:r>
            <a:r>
              <a:rPr lang="nb-NO" dirty="0" err="1">
                <a:solidFill>
                  <a:srgbClr val="FF0000"/>
                </a:solidFill>
              </a:rPr>
              <a:t>Messengergruppa</a:t>
            </a:r>
            <a:r>
              <a:rPr lang="nb-NO" dirty="0">
                <a:solidFill>
                  <a:srgbClr val="FF0000"/>
                </a:solidFill>
              </a:rPr>
              <a:t> til å inkludere og informere, t.d.: «Hei,  </a:t>
            </a:r>
            <a:r>
              <a:rPr lang="nb-NO" dirty="0" err="1">
                <a:solidFill>
                  <a:srgbClr val="FF0000"/>
                </a:solidFill>
              </a:rPr>
              <a:t>X</a:t>
            </a:r>
            <a:r>
              <a:rPr lang="nb-NO" dirty="0">
                <a:solidFill>
                  <a:srgbClr val="FF0000"/>
                </a:solidFill>
              </a:rPr>
              <a:t> og Y reiser til Nes nå for å </a:t>
            </a:r>
            <a:r>
              <a:rPr lang="nb-NO" dirty="0" err="1">
                <a:solidFill>
                  <a:srgbClr val="FF0000"/>
                </a:solidFill>
              </a:rPr>
              <a:t>spele</a:t>
            </a:r>
            <a:r>
              <a:rPr lang="nb-NO" dirty="0">
                <a:solidFill>
                  <a:srgbClr val="FF0000"/>
                </a:solidFill>
              </a:rPr>
              <a:t> fotball i bingen. Berre til å koma </a:t>
            </a:r>
            <a:r>
              <a:rPr lang="nb-NO" dirty="0" err="1">
                <a:solidFill>
                  <a:srgbClr val="FF0000"/>
                </a:solidFill>
              </a:rPr>
              <a:t>dei</a:t>
            </a:r>
            <a:r>
              <a:rPr lang="nb-NO" dirty="0">
                <a:solidFill>
                  <a:srgbClr val="FF0000"/>
                </a:solidFill>
              </a:rPr>
              <a:t> som vil 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» </a:t>
            </a:r>
          </a:p>
          <a:p>
            <a:pPr rtl="0"/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Eller: «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Eg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og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skal gå på post i ettermiddag, kjekt om det er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fleir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som vil vara med . Går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frå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XX klokka 16:00 »</a:t>
            </a:r>
          </a:p>
          <a:p>
            <a:pPr rtl="0"/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Forslag: Lage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ein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gaming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– kveld, der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ein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invitere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ein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proff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førelesar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til å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fortelje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om spel,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teknikkar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og fallgruver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føresette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bør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vere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OBS på. Eventuelt at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elevane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sjølv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kan lære opp foreldra? Spel kan verke både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inkluderande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 og </a:t>
            </a:r>
            <a:r>
              <a:rPr lang="nb-NO" dirty="0" err="1">
                <a:solidFill>
                  <a:srgbClr val="FF0000"/>
                </a:solidFill>
                <a:sym typeface="Wingdings" panose="05000000000000000000" pitchFamily="2" charset="2"/>
              </a:rPr>
              <a:t>ekskluderande</a:t>
            </a:r>
            <a:r>
              <a:rPr lang="nb-NO" dirty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6262C2-0373-486E-8E32-3901868D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Delingsrunde/debatt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3C332F-4E7A-43F9-BB3F-5953E4AFD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>
                <a:solidFill>
                  <a:srgbClr val="FF0000"/>
                </a:solidFill>
              </a:rPr>
              <a:t>Utfordring </a:t>
            </a:r>
            <a:r>
              <a:rPr lang="nb-NO" dirty="0" err="1">
                <a:solidFill>
                  <a:srgbClr val="FF0000"/>
                </a:solidFill>
              </a:rPr>
              <a:t>ein</a:t>
            </a:r>
            <a:r>
              <a:rPr lang="nb-NO" dirty="0">
                <a:solidFill>
                  <a:srgbClr val="FF0000"/>
                </a:solidFill>
              </a:rPr>
              <a:t> må passe på: På fritida er det </a:t>
            </a:r>
            <a:r>
              <a:rPr lang="nb-NO" dirty="0" err="1">
                <a:solidFill>
                  <a:srgbClr val="FF0000"/>
                </a:solidFill>
              </a:rPr>
              <a:t>fleire</a:t>
            </a:r>
            <a:r>
              <a:rPr lang="nb-NO" dirty="0">
                <a:solidFill>
                  <a:srgbClr val="FF0000"/>
                </a:solidFill>
              </a:rPr>
              <a:t> som gamer, </a:t>
            </a:r>
            <a:r>
              <a:rPr lang="nb-NO" dirty="0" err="1">
                <a:solidFill>
                  <a:srgbClr val="FF0000"/>
                </a:solidFill>
              </a:rPr>
              <a:t>einskilde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gjer</a:t>
            </a:r>
            <a:r>
              <a:rPr lang="nb-NO" dirty="0">
                <a:solidFill>
                  <a:srgbClr val="FF0000"/>
                </a:solidFill>
              </a:rPr>
              <a:t> det </a:t>
            </a:r>
            <a:r>
              <a:rPr lang="nb-NO" dirty="0" err="1">
                <a:solidFill>
                  <a:srgbClr val="FF0000"/>
                </a:solidFill>
              </a:rPr>
              <a:t>ikkje</a:t>
            </a:r>
            <a:r>
              <a:rPr lang="nb-NO" dirty="0">
                <a:solidFill>
                  <a:srgbClr val="FF0000"/>
                </a:solidFill>
              </a:rPr>
              <a:t>. </a:t>
            </a:r>
            <a:r>
              <a:rPr lang="nb-NO" dirty="0" err="1">
                <a:solidFill>
                  <a:srgbClr val="FF0000"/>
                </a:solidFill>
              </a:rPr>
              <a:t>Ein</a:t>
            </a:r>
            <a:r>
              <a:rPr lang="nb-NO" dirty="0">
                <a:solidFill>
                  <a:srgbClr val="FF0000"/>
                </a:solidFill>
              </a:rPr>
              <a:t> må </a:t>
            </a:r>
            <a:r>
              <a:rPr lang="nb-NO" dirty="0" err="1">
                <a:solidFill>
                  <a:srgbClr val="FF0000"/>
                </a:solidFill>
              </a:rPr>
              <a:t>vere</a:t>
            </a:r>
            <a:r>
              <a:rPr lang="nb-NO" dirty="0">
                <a:solidFill>
                  <a:srgbClr val="FF0000"/>
                </a:solidFill>
              </a:rPr>
              <a:t> obs på at </a:t>
            </a:r>
            <a:r>
              <a:rPr lang="nb-NO" dirty="0" err="1">
                <a:solidFill>
                  <a:srgbClr val="FF0000"/>
                </a:solidFill>
              </a:rPr>
              <a:t>born</a:t>
            </a:r>
            <a:r>
              <a:rPr lang="nb-NO" dirty="0">
                <a:solidFill>
                  <a:srgbClr val="FF0000"/>
                </a:solidFill>
              </a:rPr>
              <a:t> ekskluderer </a:t>
            </a:r>
            <a:r>
              <a:rPr lang="nb-NO" dirty="0" err="1">
                <a:solidFill>
                  <a:srgbClr val="FF0000"/>
                </a:solidFill>
              </a:rPr>
              <a:t>kvarandre</a:t>
            </a:r>
            <a:r>
              <a:rPr lang="nb-NO" dirty="0">
                <a:solidFill>
                  <a:srgbClr val="FF0000"/>
                </a:solidFill>
              </a:rPr>
              <a:t> ved å </a:t>
            </a:r>
            <a:r>
              <a:rPr lang="nb-NO" dirty="0" err="1">
                <a:solidFill>
                  <a:srgbClr val="FF0000"/>
                </a:solidFill>
              </a:rPr>
              <a:t>ikkje</a:t>
            </a:r>
            <a:r>
              <a:rPr lang="nb-NO" dirty="0">
                <a:solidFill>
                  <a:srgbClr val="FF0000"/>
                </a:solidFill>
              </a:rPr>
              <a:t> invitere inn i spelbane. Er </a:t>
            </a:r>
            <a:r>
              <a:rPr lang="nb-NO" dirty="0" err="1">
                <a:solidFill>
                  <a:srgbClr val="FF0000"/>
                </a:solidFill>
              </a:rPr>
              <a:t>ein</a:t>
            </a:r>
            <a:r>
              <a:rPr lang="nb-NO" dirty="0">
                <a:solidFill>
                  <a:srgbClr val="FF0000"/>
                </a:solidFill>
              </a:rPr>
              <a:t> abstrakt måte å avvise på. Kjensla for barnet kan </a:t>
            </a:r>
            <a:r>
              <a:rPr lang="nb-NO" dirty="0" err="1">
                <a:solidFill>
                  <a:srgbClr val="FF0000"/>
                </a:solidFill>
              </a:rPr>
              <a:t>samanliknast</a:t>
            </a:r>
            <a:r>
              <a:rPr lang="nb-NO" dirty="0">
                <a:solidFill>
                  <a:srgbClr val="FF0000"/>
                </a:solidFill>
              </a:rPr>
              <a:t> med å bli fysisk utestengd – t.d. der ei gruppe stenger seg inne og låser, for å unngå at sistemann skal koma inn.</a:t>
            </a:r>
          </a:p>
          <a:p>
            <a:r>
              <a:rPr lang="nb-NO" dirty="0" err="1">
                <a:solidFill>
                  <a:srgbClr val="FF0000"/>
                </a:solidFill>
              </a:rPr>
              <a:t>Innspel</a:t>
            </a:r>
            <a:r>
              <a:rPr lang="nb-NO" dirty="0">
                <a:solidFill>
                  <a:srgbClr val="FF0000"/>
                </a:solidFill>
              </a:rPr>
              <a:t>: Snakk med </a:t>
            </a:r>
            <a:r>
              <a:rPr lang="nb-NO" dirty="0" err="1">
                <a:solidFill>
                  <a:srgbClr val="FF0000"/>
                </a:solidFill>
              </a:rPr>
              <a:t>borna</a:t>
            </a:r>
            <a:r>
              <a:rPr lang="nb-NO" dirty="0">
                <a:solidFill>
                  <a:srgbClr val="FF0000"/>
                </a:solidFill>
              </a:rPr>
              <a:t> KVAR dag. Spør «Kven har du spelt med i dag?» «Kven andre spelte du med?» Set deg ned med barnet når det speler, følg med og etterspør kva, kven, </a:t>
            </a:r>
            <a:r>
              <a:rPr lang="nb-NO" dirty="0" err="1">
                <a:solidFill>
                  <a:srgbClr val="FF0000"/>
                </a:solidFill>
              </a:rPr>
              <a:t>kvifor</a:t>
            </a:r>
            <a:r>
              <a:rPr lang="nb-NO" dirty="0">
                <a:solidFill>
                  <a:srgbClr val="FF0000"/>
                </a:solidFill>
              </a:rPr>
              <a:t> i </a:t>
            </a:r>
            <a:r>
              <a:rPr lang="nb-NO" dirty="0" err="1">
                <a:solidFill>
                  <a:srgbClr val="FF0000"/>
                </a:solidFill>
              </a:rPr>
              <a:t>spelsituasjonen</a:t>
            </a:r>
            <a:r>
              <a:rPr lang="nb-NO" dirty="0">
                <a:solidFill>
                  <a:srgbClr val="FF0000"/>
                </a:solidFill>
              </a:rPr>
              <a:t>. Invester tid, slik at du </a:t>
            </a:r>
            <a:r>
              <a:rPr lang="nb-NO" dirty="0" err="1">
                <a:solidFill>
                  <a:srgbClr val="FF0000"/>
                </a:solidFill>
              </a:rPr>
              <a:t>lettare</a:t>
            </a:r>
            <a:r>
              <a:rPr lang="nb-NO" dirty="0">
                <a:solidFill>
                  <a:srgbClr val="FF0000"/>
                </a:solidFill>
              </a:rPr>
              <a:t> kan plukke opp g justere </a:t>
            </a:r>
            <a:r>
              <a:rPr lang="nb-NO" dirty="0" err="1">
                <a:solidFill>
                  <a:srgbClr val="FF0000"/>
                </a:solidFill>
              </a:rPr>
              <a:t>unotar</a:t>
            </a:r>
            <a:r>
              <a:rPr lang="nb-NO" dirty="0">
                <a:solidFill>
                  <a:srgbClr val="FF0000"/>
                </a:solidFill>
              </a:rPr>
              <a:t>. Dette får du </a:t>
            </a:r>
            <a:r>
              <a:rPr lang="nb-NO" dirty="0" err="1">
                <a:solidFill>
                  <a:srgbClr val="FF0000"/>
                </a:solidFill>
              </a:rPr>
              <a:t>berre</a:t>
            </a:r>
            <a:r>
              <a:rPr lang="nb-NO" dirty="0">
                <a:solidFill>
                  <a:srgbClr val="FF0000"/>
                </a:solidFill>
              </a:rPr>
              <a:t> til om du er </a:t>
            </a:r>
            <a:r>
              <a:rPr lang="nb-NO" dirty="0" err="1">
                <a:solidFill>
                  <a:srgbClr val="FF0000"/>
                </a:solidFill>
              </a:rPr>
              <a:t>kjend</a:t>
            </a:r>
            <a:r>
              <a:rPr lang="nb-NO" dirty="0">
                <a:solidFill>
                  <a:srgbClr val="FF0000"/>
                </a:solidFill>
              </a:rPr>
              <a:t> med </a:t>
            </a:r>
            <a:r>
              <a:rPr lang="nb-NO" dirty="0" err="1">
                <a:solidFill>
                  <a:srgbClr val="FF0000"/>
                </a:solidFill>
              </a:rPr>
              <a:t>spelet</a:t>
            </a:r>
            <a:r>
              <a:rPr lang="nb-NO" dirty="0">
                <a:solidFill>
                  <a:srgbClr val="FF0000"/>
                </a:solidFill>
              </a:rPr>
              <a:t> og spelkulturen.</a:t>
            </a:r>
          </a:p>
          <a:p>
            <a:r>
              <a:rPr lang="nb-NO" dirty="0" err="1">
                <a:solidFill>
                  <a:srgbClr val="FF0000"/>
                </a:solidFill>
              </a:rPr>
              <a:t>Innspel</a:t>
            </a:r>
            <a:r>
              <a:rPr lang="nb-NO" dirty="0">
                <a:solidFill>
                  <a:srgbClr val="FF0000"/>
                </a:solidFill>
              </a:rPr>
              <a:t>: Lag som </a:t>
            </a:r>
            <a:r>
              <a:rPr lang="nb-NO" dirty="0" err="1">
                <a:solidFill>
                  <a:srgbClr val="FF0000"/>
                </a:solidFill>
              </a:rPr>
              <a:t>føresette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nokre</a:t>
            </a:r>
            <a:r>
              <a:rPr lang="nb-NO" dirty="0">
                <a:solidFill>
                  <a:srgbClr val="FF0000"/>
                </a:solidFill>
              </a:rPr>
              <a:t> fellesrammer: Til dømes at </a:t>
            </a:r>
            <a:r>
              <a:rPr lang="nb-NO" dirty="0" err="1">
                <a:solidFill>
                  <a:srgbClr val="FF0000"/>
                </a:solidFill>
              </a:rPr>
              <a:t>ein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ikkje</a:t>
            </a:r>
            <a:r>
              <a:rPr lang="nb-NO" dirty="0">
                <a:solidFill>
                  <a:srgbClr val="FF0000"/>
                </a:solidFill>
              </a:rPr>
              <a:t> let barnet kjøpe seg fordelspakker spel.</a:t>
            </a:r>
          </a:p>
        </p:txBody>
      </p:sp>
    </p:spTree>
    <p:extLst>
      <p:ext uri="{BB962C8B-B14F-4D97-AF65-F5344CB8AC3E}">
        <p14:creationId xmlns:p14="http://schemas.microsoft.com/office/powerpoint/2010/main" val="19553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4F66A1-9B04-4B9E-8871-506DB716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Neste elevmiljø-kveld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A34EB4-C292-415B-99B2-9E6FEB83C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Onsdag 16.november klokka 18.00</a:t>
            </a:r>
          </a:p>
          <a:p>
            <a:r>
              <a:rPr lang="nb-NO" dirty="0"/>
              <a:t>VELKOMEN!</a:t>
            </a:r>
          </a:p>
        </p:txBody>
      </p:sp>
    </p:spTree>
    <p:extLst>
      <p:ext uri="{BB962C8B-B14F-4D97-AF65-F5344CB8AC3E}">
        <p14:creationId xmlns:p14="http://schemas.microsoft.com/office/powerpoint/2010/main" val="37073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CF9AFB-8722-4C58-7EC2-DC47ABE2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FaU</a:t>
            </a:r>
            <a:r>
              <a:rPr lang="nb-NO" dirty="0"/>
              <a:t> 2022 - 2023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CBF550-AEBF-FC85-2DD2-C82A243F3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Leiar</a:t>
            </a:r>
            <a:r>
              <a:rPr lang="nb-NO" dirty="0"/>
              <a:t>: Olav Lindseth</a:t>
            </a:r>
          </a:p>
          <a:p>
            <a:r>
              <a:rPr lang="nb-NO" dirty="0" err="1"/>
              <a:t>Nestleiar</a:t>
            </a:r>
            <a:r>
              <a:rPr lang="nb-NO" dirty="0"/>
              <a:t>: </a:t>
            </a:r>
            <a:r>
              <a:rPr lang="nb-NO" dirty="0" err="1"/>
              <a:t>Maili</a:t>
            </a:r>
            <a:r>
              <a:rPr lang="nb-NO" dirty="0"/>
              <a:t> Must Havrevoll</a:t>
            </a:r>
          </a:p>
          <a:p>
            <a:r>
              <a:rPr lang="nb-NO" dirty="0"/>
              <a:t>Kasserer: Mark </a:t>
            </a:r>
            <a:r>
              <a:rPr lang="nb-NO" dirty="0" err="1"/>
              <a:t>Laurensson</a:t>
            </a:r>
            <a:r>
              <a:rPr lang="nb-NO" dirty="0"/>
              <a:t> Vetrhus</a:t>
            </a:r>
          </a:p>
          <a:p>
            <a:r>
              <a:rPr lang="nb-NO" dirty="0" err="1"/>
              <a:t>Skrivar</a:t>
            </a:r>
            <a:r>
              <a:rPr lang="nb-NO" dirty="0"/>
              <a:t>: </a:t>
            </a:r>
            <a:r>
              <a:rPr lang="nb-NO" dirty="0" err="1"/>
              <a:t>Aidi</a:t>
            </a:r>
            <a:r>
              <a:rPr lang="nb-NO" dirty="0"/>
              <a:t> Kongo Bratland</a:t>
            </a:r>
          </a:p>
        </p:txBody>
      </p:sp>
    </p:spTree>
    <p:extLst>
      <p:ext uri="{BB962C8B-B14F-4D97-AF65-F5344CB8AC3E}">
        <p14:creationId xmlns:p14="http://schemas.microsoft.com/office/powerpoint/2010/main" val="26940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Bakgrunn for møte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15620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nb-NO" dirty="0"/>
              <a:t>Avtalte i vår nytt møte i september med mellomoppdrag: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-snakke positivt om alle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kommunikasjon,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skulen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gjev beskjed med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gong det er ei hending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-ta initiativ til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inkluderande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aktivitetar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vaksne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 initiativ til å ta kontakt med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ikkje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med så ofte – inviter med </a:t>
            </a:r>
            <a:r>
              <a:rPr lang="nb-NO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-vennegrupper: invitere heim barnegruppe til å bake, invitere til kveldsmat. Poenget er å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aktiv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blir invitert heim til elev til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måltid, kan like godt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frukost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kvelds.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Mogleg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å få til ved litt planlegging)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fotball/slåball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(«Hei, vil du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å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ball/slåball i kveld, i dag 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imorgon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?»)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effectLst/>
                <a:latin typeface="Biome Light" panose="020B0502040204020203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Korleis har </a:t>
            </a:r>
            <a:r>
              <a:rPr lang="nb-NO" dirty="0" err="1">
                <a:effectLst/>
                <a:latin typeface="Biome Light" panose="020B0502040204020203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sommaren</a:t>
            </a:r>
            <a:r>
              <a:rPr lang="nb-NO" dirty="0">
                <a:effectLst/>
                <a:latin typeface="Biome Light" panose="020B0502040204020203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nb-NO" dirty="0" err="1">
                <a:effectLst/>
                <a:latin typeface="Biome Light" panose="020B0502040204020203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vore</a:t>
            </a:r>
            <a:r>
              <a:rPr lang="nb-NO" dirty="0">
                <a:effectLst/>
                <a:latin typeface="Biome Light" panose="020B0502040204020203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nb-NO" dirty="0"/>
          </a:p>
          <a:p>
            <a:pPr rt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BF2DBB-DDC3-4A53-BC7D-CD264BF7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ffectLst/>
                <a:latin typeface="Biome Light" panose="020B0502040204020203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Korleis har </a:t>
            </a:r>
            <a:r>
              <a:rPr lang="nb-NO" dirty="0" err="1">
                <a:effectLst/>
                <a:latin typeface="Biome Light" panose="020B0502040204020203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sommaren</a:t>
            </a:r>
            <a:r>
              <a:rPr lang="nb-NO" dirty="0">
                <a:effectLst/>
                <a:latin typeface="Biome Light" panose="020B0502040204020203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 </a:t>
            </a:r>
            <a:r>
              <a:rPr lang="nb-NO" dirty="0" err="1">
                <a:effectLst/>
                <a:latin typeface="Biome Light" panose="020B0502040204020203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vore</a:t>
            </a:r>
            <a:r>
              <a:rPr lang="nb-NO" dirty="0">
                <a:effectLst/>
                <a:latin typeface="Biome Light" panose="020B0502040204020203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?</a:t>
            </a:r>
            <a:br>
              <a:rPr lang="nb-NO" dirty="0">
                <a:effectLst/>
                <a:latin typeface="Biome Light" panose="020B0502040204020203" pitchFamily="34" charset="0"/>
                <a:ea typeface="Calibri" panose="020F0502020204030204" pitchFamily="34" charset="0"/>
                <a:cs typeface="Biome Light" panose="020B0502040204020203" pitchFamily="34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977B78-E4F9-4E3C-AD39-7B88BA34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268760"/>
            <a:ext cx="10157354" cy="4903440"/>
          </a:xfrm>
        </p:spPr>
        <p:txBody>
          <a:bodyPr/>
          <a:lstStyle/>
          <a:p>
            <a:r>
              <a:rPr lang="nb-NO" dirty="0" err="1">
                <a:solidFill>
                  <a:srgbClr val="FF0000"/>
                </a:solidFill>
              </a:rPr>
              <a:t>Ikkje</a:t>
            </a:r>
            <a:r>
              <a:rPr lang="nb-NO" dirty="0">
                <a:solidFill>
                  <a:srgbClr val="FF0000"/>
                </a:solidFill>
              </a:rPr>
              <a:t> blitt veldig </a:t>
            </a:r>
            <a:r>
              <a:rPr lang="nb-NO" dirty="0" err="1">
                <a:solidFill>
                  <a:srgbClr val="FF0000"/>
                </a:solidFill>
              </a:rPr>
              <a:t>mykje</a:t>
            </a:r>
            <a:r>
              <a:rPr lang="nb-NO" dirty="0">
                <a:solidFill>
                  <a:srgbClr val="FF0000"/>
                </a:solidFill>
              </a:rPr>
              <a:t> besøksgåing. I fellesferien er </a:t>
            </a:r>
            <a:r>
              <a:rPr lang="nb-NO" dirty="0" err="1">
                <a:solidFill>
                  <a:srgbClr val="FF0000"/>
                </a:solidFill>
              </a:rPr>
              <a:t>ein</a:t>
            </a:r>
            <a:r>
              <a:rPr lang="nb-NO" dirty="0">
                <a:solidFill>
                  <a:srgbClr val="FF0000"/>
                </a:solidFill>
              </a:rPr>
              <a:t> ofte på tur. </a:t>
            </a:r>
            <a:r>
              <a:rPr lang="nb-NO" dirty="0" err="1">
                <a:solidFill>
                  <a:srgbClr val="FF0000"/>
                </a:solidFill>
              </a:rPr>
              <a:t>Ein</a:t>
            </a:r>
            <a:r>
              <a:rPr lang="nb-NO" dirty="0">
                <a:solidFill>
                  <a:srgbClr val="FF0000"/>
                </a:solidFill>
              </a:rPr>
              <a:t> har </a:t>
            </a:r>
            <a:r>
              <a:rPr lang="nb-NO" dirty="0" err="1">
                <a:solidFill>
                  <a:srgbClr val="FF0000"/>
                </a:solidFill>
              </a:rPr>
              <a:t>møttest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noko</a:t>
            </a:r>
            <a:r>
              <a:rPr lang="nb-NO" dirty="0">
                <a:solidFill>
                  <a:srgbClr val="FF0000"/>
                </a:solidFill>
              </a:rPr>
              <a:t> tilfeldig i bassenget, i bingen eller på Nes, men </a:t>
            </a:r>
            <a:r>
              <a:rPr lang="nb-NO" dirty="0" err="1">
                <a:solidFill>
                  <a:srgbClr val="FF0000"/>
                </a:solidFill>
              </a:rPr>
              <a:t>ikkje</a:t>
            </a:r>
            <a:r>
              <a:rPr lang="nb-NO" dirty="0">
                <a:solidFill>
                  <a:srgbClr val="FF0000"/>
                </a:solidFill>
              </a:rPr>
              <a:t> som </a:t>
            </a:r>
            <a:r>
              <a:rPr lang="nb-NO" dirty="0" err="1">
                <a:solidFill>
                  <a:srgbClr val="FF0000"/>
                </a:solidFill>
              </a:rPr>
              <a:t>eit</a:t>
            </a:r>
            <a:r>
              <a:rPr lang="nb-NO" dirty="0">
                <a:solidFill>
                  <a:srgbClr val="FF0000"/>
                </a:solidFill>
              </a:rPr>
              <a:t> fellestreff for alle. </a:t>
            </a:r>
            <a:r>
              <a:rPr lang="nb-NO" dirty="0" err="1">
                <a:solidFill>
                  <a:srgbClr val="FF0000"/>
                </a:solidFill>
              </a:rPr>
              <a:t>Sommaren</a:t>
            </a:r>
            <a:r>
              <a:rPr lang="nb-NO" dirty="0">
                <a:solidFill>
                  <a:srgbClr val="FF0000"/>
                </a:solidFill>
              </a:rPr>
              <a:t> er ei litt «</a:t>
            </a:r>
            <a:r>
              <a:rPr lang="nb-NO" dirty="0" err="1">
                <a:solidFill>
                  <a:srgbClr val="FF0000"/>
                </a:solidFill>
              </a:rPr>
              <a:t>vanskeleg</a:t>
            </a:r>
            <a:r>
              <a:rPr lang="nb-NO" dirty="0">
                <a:solidFill>
                  <a:srgbClr val="FF0000"/>
                </a:solidFill>
              </a:rPr>
              <a:t>» tid å </a:t>
            </a:r>
            <a:r>
              <a:rPr lang="nb-NO" dirty="0" err="1">
                <a:solidFill>
                  <a:srgbClr val="FF0000"/>
                </a:solidFill>
              </a:rPr>
              <a:t>møtast</a:t>
            </a:r>
            <a:r>
              <a:rPr lang="nb-NO" dirty="0">
                <a:solidFill>
                  <a:srgbClr val="FF0000"/>
                </a:solidFill>
              </a:rPr>
              <a:t> grunna ulikt feriemønster. </a:t>
            </a:r>
          </a:p>
        </p:txBody>
      </p:sp>
    </p:spTree>
    <p:extLst>
      <p:ext uri="{BB962C8B-B14F-4D97-AF65-F5344CB8AC3E}">
        <p14:creationId xmlns:p14="http://schemas.microsoft.com/office/powerpoint/2010/main" val="3638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Skulemiljørapport etter oppstart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309" y="1711220"/>
            <a:ext cx="10157354" cy="4995216"/>
          </a:xfrm>
        </p:spPr>
        <p:txBody>
          <a:bodyPr vert="horz" lIns="121899" tIns="60949" rIns="121899" bIns="60949" rtlCol="0" anchor="t">
            <a:normAutofit fontScale="92500" lnSpcReduction="20000"/>
          </a:bodyPr>
          <a:lstStyle/>
          <a:p>
            <a:pPr marL="304165" indent="-304165"/>
            <a:r>
              <a:rPr lang="nb-NO" b="1" dirty="0"/>
              <a:t>Personalgruppa sine </a:t>
            </a:r>
            <a:r>
              <a:rPr lang="nb-NO" b="1" dirty="0" err="1"/>
              <a:t>observasjonar</a:t>
            </a:r>
            <a:endParaRPr lang="nb-NO" b="1" dirty="0"/>
          </a:p>
          <a:p>
            <a:pPr marL="0" indent="0">
              <a:buNone/>
            </a:pPr>
            <a:r>
              <a:rPr lang="nb-NO" dirty="0"/>
              <a:t>-</a:t>
            </a:r>
            <a:r>
              <a:rPr lang="nb-NO" dirty="0" err="1"/>
              <a:t>rolegare</a:t>
            </a:r>
            <a:r>
              <a:rPr lang="nb-NO" dirty="0"/>
              <a:t> stemning både i klasserom og i friminutt, </a:t>
            </a:r>
            <a:r>
              <a:rPr lang="nb-NO" dirty="0" err="1"/>
              <a:t>meir</a:t>
            </a:r>
            <a:r>
              <a:rPr lang="nb-NO" dirty="0"/>
              <a:t> harmonisk</a:t>
            </a:r>
          </a:p>
          <a:p>
            <a:pPr marL="0" indent="0">
              <a:buNone/>
            </a:pPr>
            <a:r>
              <a:rPr lang="nb-NO" dirty="0"/>
              <a:t>-mindre «røffhet» i språk og oppførsel, positiv påverknad på </a:t>
            </a:r>
            <a:r>
              <a:rPr lang="nb-NO" dirty="0" err="1"/>
              <a:t>kvarandre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-lite </a:t>
            </a:r>
            <a:r>
              <a:rPr lang="nb-NO" dirty="0" err="1"/>
              <a:t>konfliktar</a:t>
            </a:r>
            <a:r>
              <a:rPr lang="nb-NO" dirty="0"/>
              <a:t> i </a:t>
            </a:r>
            <a:r>
              <a:rPr lang="nb-NO" dirty="0" err="1"/>
              <a:t>ballbingen</a:t>
            </a:r>
            <a:r>
              <a:rPr lang="nb-NO" dirty="0"/>
              <a:t> – </a:t>
            </a:r>
            <a:r>
              <a:rPr lang="nb-NO" dirty="0" err="1"/>
              <a:t>fleire</a:t>
            </a:r>
            <a:r>
              <a:rPr lang="nb-NO" dirty="0"/>
              <a:t> med og speler</a:t>
            </a:r>
          </a:p>
          <a:p>
            <a:pPr marL="0" indent="0">
              <a:buNone/>
            </a:pPr>
            <a:r>
              <a:rPr lang="nb-NO" dirty="0"/>
              <a:t>-</a:t>
            </a:r>
            <a:r>
              <a:rPr lang="nb-NO" dirty="0" err="1"/>
              <a:t>auka</a:t>
            </a:r>
            <a:r>
              <a:rPr lang="nb-NO" dirty="0"/>
              <a:t> forståing for </a:t>
            </a:r>
            <a:r>
              <a:rPr lang="nb-NO" dirty="0" err="1"/>
              <a:t>kvarandre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-</a:t>
            </a:r>
            <a:r>
              <a:rPr lang="nb-NO" dirty="0" err="1"/>
              <a:t>elevane</a:t>
            </a:r>
            <a:r>
              <a:rPr lang="nb-NO" dirty="0"/>
              <a:t> har </a:t>
            </a:r>
            <a:r>
              <a:rPr lang="nb-NO" dirty="0" err="1"/>
              <a:t>meir</a:t>
            </a:r>
            <a:r>
              <a:rPr lang="nb-NO" dirty="0"/>
              <a:t> </a:t>
            </a:r>
            <a:r>
              <a:rPr lang="nb-NO" dirty="0" err="1"/>
              <a:t>tolmod</a:t>
            </a:r>
            <a:r>
              <a:rPr lang="nb-NO" dirty="0"/>
              <a:t> med </a:t>
            </a:r>
            <a:r>
              <a:rPr lang="nb-NO" dirty="0" err="1"/>
              <a:t>kvarandre</a:t>
            </a:r>
            <a:r>
              <a:rPr lang="nb-NO" dirty="0"/>
              <a:t> – lar alle bruke den tida </a:t>
            </a:r>
            <a:r>
              <a:rPr lang="nb-NO" dirty="0" err="1"/>
              <a:t>dei</a:t>
            </a:r>
            <a:r>
              <a:rPr lang="nb-NO" dirty="0"/>
              <a:t> treng</a:t>
            </a:r>
          </a:p>
          <a:p>
            <a:pPr marL="0" indent="0">
              <a:buNone/>
            </a:pPr>
            <a:r>
              <a:rPr lang="nb-NO" dirty="0"/>
              <a:t>-</a:t>
            </a:r>
            <a:r>
              <a:rPr lang="nb-NO" dirty="0" err="1"/>
              <a:t>meir</a:t>
            </a:r>
            <a:r>
              <a:rPr lang="nb-NO" dirty="0"/>
              <a:t> leik i felleskap – inviterer alle med seg "Kom her og sett deg du og"</a:t>
            </a:r>
          </a:p>
          <a:p>
            <a:pPr marL="0" indent="0">
              <a:buNone/>
            </a:pPr>
            <a:r>
              <a:rPr lang="nb-NO" dirty="0"/>
              <a:t>- god inkludering av ny medelev– registrerer og at foreldregruppa var </a:t>
            </a:r>
            <a:r>
              <a:rPr lang="nb-NO" dirty="0" err="1"/>
              <a:t>tidleg</a:t>
            </a:r>
            <a:r>
              <a:rPr lang="nb-NO" dirty="0"/>
              <a:t> ute og innlemma eleven i fotballmiljøet </a:t>
            </a:r>
            <a:r>
              <a:rPr lang="nb-NO" dirty="0">
                <a:sym typeface="Wingdings" panose="05000000000000000000" pitchFamily="2" charset="2"/>
              </a:rPr>
              <a:t> Veldig bra!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-</a:t>
            </a:r>
            <a:r>
              <a:rPr lang="nb-NO" dirty="0" err="1"/>
              <a:t>merkar</a:t>
            </a:r>
            <a:r>
              <a:rPr lang="nb-NO" dirty="0"/>
              <a:t> ei </a:t>
            </a:r>
            <a:r>
              <a:rPr lang="nb-NO" dirty="0" err="1"/>
              <a:t>meir</a:t>
            </a:r>
            <a:r>
              <a:rPr lang="nb-NO" dirty="0"/>
              <a:t> </a:t>
            </a:r>
            <a:r>
              <a:rPr lang="nb-NO"/>
              <a:t>positiv innstilling </a:t>
            </a:r>
            <a:r>
              <a:rPr lang="nb-NO" dirty="0"/>
              <a:t>til </a:t>
            </a:r>
            <a:r>
              <a:rPr lang="nb-NO" dirty="0" err="1"/>
              <a:t>skulen</a:t>
            </a:r>
            <a:r>
              <a:rPr lang="nb-NO" dirty="0"/>
              <a:t> blant </a:t>
            </a:r>
            <a:r>
              <a:rPr lang="nb-NO" dirty="0" err="1"/>
              <a:t>elevane</a:t>
            </a:r>
            <a:r>
              <a:rPr lang="nb-NO" dirty="0"/>
              <a:t> </a:t>
            </a: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b-NO" sz="3200" dirty="0" err="1"/>
              <a:t>Einskildsamtale</a:t>
            </a:r>
            <a:r>
              <a:rPr lang="nb-NO" sz="3200" dirty="0"/>
              <a:t> med </a:t>
            </a:r>
            <a:r>
              <a:rPr lang="nb-NO" sz="3200" dirty="0" err="1"/>
              <a:t>elevar</a:t>
            </a:r>
            <a:r>
              <a:rPr lang="nb-NO" sz="3200" dirty="0"/>
              <a:t> – kva seier </a:t>
            </a:r>
            <a:r>
              <a:rPr lang="nb-NO" sz="3200" dirty="0" err="1"/>
              <a:t>dei</a:t>
            </a:r>
            <a:r>
              <a:rPr lang="nb-NO" sz="3200" dirty="0"/>
              <a:t> sjølve?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nb-NO" dirty="0"/>
              <a:t> </a:t>
            </a:r>
            <a:r>
              <a:rPr lang="nb-NO" b="1" dirty="0"/>
              <a:t>5. – 7.trinn</a:t>
            </a:r>
          </a:p>
          <a:p>
            <a:pPr rtl="0"/>
            <a:r>
              <a:rPr lang="nb-NO" dirty="0"/>
              <a:t>Det er </a:t>
            </a:r>
            <a:r>
              <a:rPr lang="nb-NO" dirty="0" err="1"/>
              <a:t>rolegare</a:t>
            </a:r>
            <a:r>
              <a:rPr lang="nb-NO" dirty="0"/>
              <a:t> i år</a:t>
            </a:r>
          </a:p>
          <a:p>
            <a:pPr rtl="0"/>
            <a:r>
              <a:rPr lang="nb-NO" dirty="0"/>
              <a:t>Det er </a:t>
            </a:r>
            <a:r>
              <a:rPr lang="nb-NO" dirty="0" err="1"/>
              <a:t>kjekkare</a:t>
            </a:r>
            <a:r>
              <a:rPr lang="nb-NO" dirty="0"/>
              <a:t> i bingen fordi det </a:t>
            </a:r>
            <a:r>
              <a:rPr lang="nb-NO" dirty="0" err="1"/>
              <a:t>ikkje</a:t>
            </a:r>
            <a:r>
              <a:rPr lang="nb-NO" dirty="0"/>
              <a:t> er nye «</a:t>
            </a:r>
            <a:r>
              <a:rPr lang="nb-NO" dirty="0" err="1"/>
              <a:t>merkelege</a:t>
            </a:r>
            <a:r>
              <a:rPr lang="nb-NO" dirty="0"/>
              <a:t>» </a:t>
            </a:r>
            <a:r>
              <a:rPr lang="nb-NO" dirty="0" err="1"/>
              <a:t>reglar</a:t>
            </a:r>
            <a:r>
              <a:rPr lang="nb-NO" dirty="0"/>
              <a:t> heile tida</a:t>
            </a:r>
          </a:p>
          <a:p>
            <a:pPr rtl="0"/>
            <a:r>
              <a:rPr lang="nb-NO" dirty="0"/>
              <a:t>Det er </a:t>
            </a:r>
            <a:r>
              <a:rPr lang="nb-NO" dirty="0" err="1"/>
              <a:t>meir</a:t>
            </a:r>
            <a:r>
              <a:rPr lang="nb-NO" dirty="0"/>
              <a:t> rettferdig spel i bingen, og </a:t>
            </a:r>
            <a:r>
              <a:rPr lang="nb-NO" dirty="0" err="1"/>
              <a:t>spelet</a:t>
            </a:r>
            <a:r>
              <a:rPr lang="nb-NO" dirty="0"/>
              <a:t> er mindre «voldsomt»</a:t>
            </a:r>
          </a:p>
          <a:p>
            <a:pPr rtl="0"/>
            <a:r>
              <a:rPr lang="nb-NO" dirty="0"/>
              <a:t>Me kan </a:t>
            </a:r>
            <a:r>
              <a:rPr lang="nb-NO" dirty="0" err="1"/>
              <a:t>vera</a:t>
            </a:r>
            <a:r>
              <a:rPr lang="nb-NO" dirty="0"/>
              <a:t> oss sjølve heile tida</a:t>
            </a:r>
          </a:p>
          <a:p>
            <a:pPr rtl="0"/>
            <a:r>
              <a:rPr lang="nb-NO" dirty="0"/>
              <a:t>Det er </a:t>
            </a:r>
            <a:r>
              <a:rPr lang="nb-NO"/>
              <a:t>lettare</a:t>
            </a:r>
            <a:r>
              <a:rPr lang="nb-NO" dirty="0"/>
              <a:t> når det </a:t>
            </a:r>
            <a:r>
              <a:rPr lang="nb-NO" dirty="0" err="1"/>
              <a:t>ikkje</a:t>
            </a:r>
            <a:r>
              <a:rPr lang="nb-NO" dirty="0"/>
              <a:t> er </a:t>
            </a:r>
            <a:r>
              <a:rPr lang="nb-NO" dirty="0" err="1"/>
              <a:t>nokon</a:t>
            </a:r>
            <a:r>
              <a:rPr lang="nb-NO" dirty="0"/>
              <a:t> eldre </a:t>
            </a:r>
            <a:r>
              <a:rPr lang="nb-NO"/>
              <a:t>elevar</a:t>
            </a:r>
            <a:r>
              <a:rPr lang="nb-NO" dirty="0"/>
              <a:t> </a:t>
            </a:r>
            <a:r>
              <a:rPr lang="nb-NO"/>
              <a:t>enn oss </a:t>
            </a:r>
            <a:r>
              <a:rPr lang="nb-NO" dirty="0"/>
              <a:t>her</a:t>
            </a:r>
          </a:p>
          <a:p>
            <a:pPr rtl="0"/>
            <a:r>
              <a:rPr lang="nb-NO" dirty="0"/>
              <a:t>Det er </a:t>
            </a:r>
            <a:r>
              <a:rPr lang="nb-NO" dirty="0" err="1"/>
              <a:t>lettast</a:t>
            </a:r>
            <a:r>
              <a:rPr lang="nb-NO" dirty="0"/>
              <a:t> når </a:t>
            </a:r>
            <a:r>
              <a:rPr lang="nb-NO" dirty="0" err="1"/>
              <a:t>me</a:t>
            </a:r>
            <a:r>
              <a:rPr lang="nb-NO" dirty="0"/>
              <a:t> er eldst</a:t>
            </a:r>
          </a:p>
          <a:p>
            <a:pPr rtl="0"/>
            <a:r>
              <a:rPr lang="nb-NO" dirty="0"/>
              <a:t>Er </a:t>
            </a:r>
            <a:r>
              <a:rPr lang="nb-NO" dirty="0" err="1"/>
              <a:t>ikkje</a:t>
            </a:r>
            <a:r>
              <a:rPr lang="nb-NO" dirty="0"/>
              <a:t> redde for </a:t>
            </a:r>
            <a:r>
              <a:rPr lang="nb-NO" dirty="0" err="1"/>
              <a:t>dei</a:t>
            </a:r>
            <a:r>
              <a:rPr lang="nb-NO" dirty="0"/>
              <a:t> andre </a:t>
            </a:r>
            <a:r>
              <a:rPr lang="nb-NO" dirty="0" err="1"/>
              <a:t>elevane</a:t>
            </a:r>
            <a:r>
              <a:rPr lang="nb-NO" dirty="0"/>
              <a:t> som er på </a:t>
            </a:r>
            <a:r>
              <a:rPr lang="nb-NO" dirty="0" err="1"/>
              <a:t>skulen</a:t>
            </a:r>
            <a:endParaRPr lang="nb-NO" dirty="0"/>
          </a:p>
          <a:p>
            <a:pPr rtl="0"/>
            <a:endParaRPr lang="nb-NO" dirty="0"/>
          </a:p>
          <a:p>
            <a:pPr rt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b-NO" sz="3200" dirty="0" err="1"/>
              <a:t>Einskildsamtale</a:t>
            </a:r>
            <a:r>
              <a:rPr lang="nb-NO" sz="3200" dirty="0"/>
              <a:t> med </a:t>
            </a:r>
            <a:r>
              <a:rPr lang="nb-NO" sz="3200" dirty="0" err="1"/>
              <a:t>elevar</a:t>
            </a:r>
            <a:r>
              <a:rPr lang="nb-NO" sz="3200" dirty="0"/>
              <a:t> – kva seier </a:t>
            </a:r>
            <a:r>
              <a:rPr lang="nb-NO" sz="3200" dirty="0" err="1"/>
              <a:t>dei</a:t>
            </a:r>
            <a:r>
              <a:rPr lang="nb-NO" sz="3200" dirty="0"/>
              <a:t> sjølve?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b-NO" b="1" dirty="0"/>
              <a:t>1.- 4.trinn</a:t>
            </a:r>
          </a:p>
          <a:p>
            <a:pPr rtl="0"/>
            <a:r>
              <a:rPr lang="nb-NO" dirty="0"/>
              <a:t>Er mindre «lyd» i år</a:t>
            </a:r>
          </a:p>
          <a:p>
            <a:pPr rtl="0"/>
            <a:r>
              <a:rPr lang="nb-NO" dirty="0"/>
              <a:t>Alle kan leika med alle</a:t>
            </a:r>
          </a:p>
          <a:p>
            <a:pPr rtl="0"/>
            <a:r>
              <a:rPr lang="nb-NO" dirty="0"/>
              <a:t>Mindre </a:t>
            </a:r>
            <a:r>
              <a:rPr lang="nb-NO" dirty="0" err="1"/>
              <a:t>diskusjonar</a:t>
            </a:r>
            <a:endParaRPr lang="nb-NO" dirty="0"/>
          </a:p>
          <a:p>
            <a:pPr rtl="0"/>
            <a:r>
              <a:rPr lang="nb-NO" dirty="0"/>
              <a:t>Når </a:t>
            </a:r>
            <a:r>
              <a:rPr lang="nb-NO" dirty="0" err="1"/>
              <a:t>dei</a:t>
            </a:r>
            <a:r>
              <a:rPr lang="nb-NO" dirty="0"/>
              <a:t> store </a:t>
            </a:r>
            <a:r>
              <a:rPr lang="nb-NO" dirty="0" err="1"/>
              <a:t>ikkje</a:t>
            </a:r>
            <a:r>
              <a:rPr lang="nb-NO" dirty="0"/>
              <a:t> er her, slepp </a:t>
            </a:r>
            <a:r>
              <a:rPr lang="nb-NO" dirty="0" err="1"/>
              <a:t>me</a:t>
            </a:r>
            <a:r>
              <a:rPr lang="nb-NO" dirty="0"/>
              <a:t> så stor fart på huska</a:t>
            </a:r>
          </a:p>
          <a:p>
            <a:pPr rtl="0"/>
            <a:r>
              <a:rPr lang="nb-NO" dirty="0"/>
              <a:t>Er </a:t>
            </a:r>
            <a:r>
              <a:rPr lang="nb-NO" dirty="0" err="1"/>
              <a:t>ikkje</a:t>
            </a:r>
            <a:r>
              <a:rPr lang="nb-NO" dirty="0"/>
              <a:t> redde for </a:t>
            </a:r>
            <a:r>
              <a:rPr lang="nb-NO" dirty="0" err="1"/>
              <a:t>dei</a:t>
            </a:r>
            <a:r>
              <a:rPr lang="nb-NO" dirty="0"/>
              <a:t> større på </a:t>
            </a:r>
            <a:r>
              <a:rPr lang="nb-NO" dirty="0" err="1"/>
              <a:t>skulen</a:t>
            </a:r>
            <a:r>
              <a:rPr lang="nb-NO" dirty="0"/>
              <a:t> </a:t>
            </a:r>
          </a:p>
          <a:p>
            <a:pPr rtl="0"/>
            <a:endParaRPr lang="nb-NO" dirty="0"/>
          </a:p>
          <a:p>
            <a:pPr rt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A244E-97A2-45A3-B3E9-B77DA387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 </a:t>
            </a:r>
            <a:r>
              <a:rPr lang="nb-NO" dirty="0" err="1"/>
              <a:t>situasjonar</a:t>
            </a:r>
            <a:r>
              <a:rPr lang="nb-NO" dirty="0"/>
              <a:t> kan det oppstå </a:t>
            </a:r>
            <a:r>
              <a:rPr lang="nb-NO" dirty="0" err="1"/>
              <a:t>usemje</a:t>
            </a:r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6C2F64-D3D4-4595-B4EC-06E25E3A6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nb-NO" err="1"/>
              <a:t>Ballbingen</a:t>
            </a:r>
            <a:r>
              <a:rPr lang="nb-NO"/>
              <a:t>/</a:t>
            </a:r>
            <a:r>
              <a:rPr lang="nb-NO" err="1"/>
              <a:t>lagspel</a:t>
            </a:r>
            <a:r>
              <a:rPr lang="nb-NO" dirty="0"/>
              <a:t> – </a:t>
            </a:r>
            <a:r>
              <a:rPr lang="nb-NO"/>
              <a:t>misforståing</a:t>
            </a:r>
          </a:p>
          <a:p>
            <a:pPr marL="304165" indent="-304165"/>
            <a:r>
              <a:rPr lang="nb-NO" err="1"/>
              <a:t>Vinnar</a:t>
            </a:r>
            <a:r>
              <a:rPr lang="nb-NO"/>
              <a:t>/</a:t>
            </a:r>
            <a:r>
              <a:rPr lang="nb-NO" err="1"/>
              <a:t>tapar</a:t>
            </a:r>
            <a:r>
              <a:rPr lang="nb-NO"/>
              <a:t> situasjon - konkurranseinstinkt</a:t>
            </a:r>
          </a:p>
          <a:p>
            <a:pPr marL="304165" indent="-304165"/>
            <a:endParaRPr lang="nb-NO"/>
          </a:p>
          <a:p>
            <a:pPr marL="304165" indent="-304165"/>
            <a:endParaRPr lang="nb-NO"/>
          </a:p>
          <a:p>
            <a:pPr marL="304165" indent="-304165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5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 err="1"/>
              <a:t>Elevane</a:t>
            </a:r>
            <a:r>
              <a:rPr lang="nb-NO" dirty="0"/>
              <a:t> sine </a:t>
            </a:r>
            <a:r>
              <a:rPr lang="nb-NO" dirty="0" err="1"/>
              <a:t>tankar</a:t>
            </a:r>
            <a:r>
              <a:rPr lang="nb-NO" dirty="0"/>
              <a:t> om inkludering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309" y="1712685"/>
            <a:ext cx="10157354" cy="4851400"/>
          </a:xfrm>
        </p:spPr>
        <p:txBody>
          <a:bodyPr vert="horz" lIns="121899" tIns="60949" rIns="121899" bIns="60949" rtlCol="0" anchor="t">
            <a:normAutofit lnSpcReduction="10000"/>
          </a:bodyPr>
          <a:lstStyle/>
          <a:p>
            <a:pPr marL="304165" indent="-304165" rtl="0"/>
            <a:r>
              <a:rPr lang="nb-NO" dirty="0"/>
              <a:t>Læra nye </a:t>
            </a:r>
            <a:r>
              <a:rPr lang="nb-NO" dirty="0" err="1"/>
              <a:t>elevar</a:t>
            </a:r>
            <a:r>
              <a:rPr lang="nb-NO" dirty="0"/>
              <a:t> </a:t>
            </a:r>
            <a:r>
              <a:rPr lang="nb-NO" dirty="0" err="1"/>
              <a:t>leikar</a:t>
            </a:r>
            <a:r>
              <a:rPr lang="nb-NO" dirty="0"/>
              <a:t> i friminutta: Politi og tjuv</a:t>
            </a:r>
            <a:endParaRPr lang="en-US"/>
          </a:p>
          <a:p>
            <a:pPr marL="304165" indent="-304165" rtl="0"/>
            <a:r>
              <a:rPr lang="nb-NO" dirty="0" err="1"/>
              <a:t>Spørja</a:t>
            </a:r>
            <a:r>
              <a:rPr lang="nb-NO" dirty="0"/>
              <a:t> nye </a:t>
            </a:r>
            <a:r>
              <a:rPr lang="nb-NO" dirty="0" err="1"/>
              <a:t>elevar</a:t>
            </a:r>
            <a:r>
              <a:rPr lang="nb-NO" dirty="0"/>
              <a:t> om </a:t>
            </a:r>
            <a:r>
              <a:rPr lang="nb-NO" dirty="0" err="1"/>
              <a:t>dei</a:t>
            </a:r>
            <a:r>
              <a:rPr lang="nb-NO" dirty="0"/>
              <a:t> vil </a:t>
            </a:r>
            <a:r>
              <a:rPr lang="nb-NO" dirty="0" err="1"/>
              <a:t>vera</a:t>
            </a:r>
            <a:r>
              <a:rPr lang="nb-NO" dirty="0"/>
              <a:t> ven med deg</a:t>
            </a:r>
            <a:endParaRPr lang="nb-NO"/>
          </a:p>
          <a:p>
            <a:pPr marL="304165" indent="-304165" rtl="0"/>
            <a:r>
              <a:rPr lang="nb-NO" dirty="0"/>
              <a:t>Leika </a:t>
            </a:r>
            <a:r>
              <a:rPr lang="nb-NO" dirty="0" err="1"/>
              <a:t>meir</a:t>
            </a:r>
            <a:r>
              <a:rPr lang="nb-NO" dirty="0"/>
              <a:t> i lag i sandkassen, </a:t>
            </a:r>
            <a:r>
              <a:rPr lang="nb-NO" dirty="0" err="1"/>
              <a:t>spele</a:t>
            </a:r>
            <a:r>
              <a:rPr lang="nb-NO" dirty="0"/>
              <a:t> slåball, fotball</a:t>
            </a:r>
            <a:endParaRPr lang="nb-NO"/>
          </a:p>
          <a:p>
            <a:pPr marL="304165" indent="-304165" rtl="0"/>
            <a:r>
              <a:rPr lang="nb-NO" dirty="0"/>
              <a:t>Vera i nærleiken av nye </a:t>
            </a:r>
            <a:r>
              <a:rPr lang="nb-NO" dirty="0" err="1"/>
              <a:t>elevar</a:t>
            </a:r>
            <a:r>
              <a:rPr lang="nb-NO" dirty="0"/>
              <a:t>, slik at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kjenner seg </a:t>
            </a:r>
            <a:r>
              <a:rPr lang="nb-NO" dirty="0" err="1"/>
              <a:t>einsame</a:t>
            </a:r>
            <a:r>
              <a:rPr lang="nb-NO" dirty="0"/>
              <a:t> (om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har lyst å leika, men </a:t>
            </a:r>
            <a:r>
              <a:rPr lang="nb-NO" dirty="0" err="1"/>
              <a:t>berre</a:t>
            </a:r>
            <a:r>
              <a:rPr lang="nb-NO" dirty="0"/>
              <a:t> </a:t>
            </a:r>
            <a:r>
              <a:rPr lang="nb-NO" dirty="0" err="1"/>
              <a:t>vera</a:t>
            </a:r>
            <a:r>
              <a:rPr lang="nb-NO" dirty="0"/>
              <a:t> rundt)</a:t>
            </a:r>
            <a:endParaRPr lang="nb-NO"/>
          </a:p>
          <a:p>
            <a:pPr marL="304165" indent="-304165" rtl="0"/>
            <a:r>
              <a:rPr lang="nb-NO" dirty="0" err="1"/>
              <a:t>Ein</a:t>
            </a:r>
            <a:r>
              <a:rPr lang="nb-NO" dirty="0"/>
              <a:t> kan ha </a:t>
            </a:r>
            <a:r>
              <a:rPr lang="nb-NO" dirty="0" err="1"/>
              <a:t>meir</a:t>
            </a:r>
            <a:r>
              <a:rPr lang="nb-NO" dirty="0"/>
              <a:t> fellesleik (TL)</a:t>
            </a:r>
            <a:endParaRPr lang="nb-NO"/>
          </a:p>
          <a:p>
            <a:pPr marL="304165" indent="-304165"/>
            <a:r>
              <a:rPr lang="nb-NO" dirty="0" err="1"/>
              <a:t>Ønskjer</a:t>
            </a:r>
            <a:r>
              <a:rPr lang="nb-NO" dirty="0"/>
              <a:t> </a:t>
            </a:r>
            <a:r>
              <a:rPr lang="nb-NO" dirty="0" err="1"/>
              <a:t>meir</a:t>
            </a:r>
            <a:r>
              <a:rPr lang="nb-NO" dirty="0"/>
              <a:t> aktivitet på fritida – </a:t>
            </a:r>
            <a:r>
              <a:rPr lang="nb-NO" dirty="0" err="1"/>
              <a:t>nokon</a:t>
            </a:r>
            <a:r>
              <a:rPr lang="nb-NO" dirty="0"/>
              <a:t> speler fotball, </a:t>
            </a:r>
            <a:r>
              <a:rPr lang="nb-NO" dirty="0" err="1"/>
              <a:t>nokon</a:t>
            </a:r>
            <a:r>
              <a:rPr lang="nb-NO" dirty="0"/>
              <a:t> går på besøk. </a:t>
            </a:r>
            <a:endParaRPr lang="nb-NO"/>
          </a:p>
          <a:p>
            <a:pPr marL="304165" indent="-304165">
              <a:buClr>
                <a:srgbClr val="066E9F"/>
              </a:buClr>
            </a:pPr>
            <a:r>
              <a:rPr lang="nb-NO"/>
              <a:t>Mellomtrinnet: går lite på besøk til </a:t>
            </a:r>
            <a:r>
              <a:rPr lang="nb-NO" err="1"/>
              <a:t>kvarandre</a:t>
            </a:r>
            <a:r>
              <a:rPr lang="nb-NO"/>
              <a:t>. Sosialiserer for det meste gjennom spel</a:t>
            </a: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sjonen Velkommen til skolestar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4_TF03460615" id="{56A7D91A-8DE5-4E21-B910-F1C60896128C}" vid="{B2206B2C-BF30-448E-B950-0F1BC0FB065C}"/>
    </a:ext>
  </a:extLst>
</a:theme>
</file>

<file path=ppt/theme/theme2.xml><?xml version="1.0" encoding="utf-8"?>
<a:theme xmlns:a="http://schemas.openxmlformats.org/drawingml/2006/main" name="Office-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Presentasjonen Velkommen til skolestart</Template>
  <TotalTime>13224</TotalTime>
  <Words>1079</Words>
  <Application>Microsoft Office PowerPoint</Application>
  <PresentationFormat>Egendefinert</PresentationFormat>
  <Paragraphs>96</Paragraphs>
  <Slides>14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Biome Light</vt:lpstr>
      <vt:lpstr>Calibri</vt:lpstr>
      <vt:lpstr>Century Gothic</vt:lpstr>
      <vt:lpstr>Segoe UI Emoji</vt:lpstr>
      <vt:lpstr>Presentasjonen Velkommen til skolestart</vt:lpstr>
      <vt:lpstr>Foreldrekveld   Inkluderande og trygt skulemiljø</vt:lpstr>
      <vt:lpstr>FaU 2022 - 2023</vt:lpstr>
      <vt:lpstr>Bakgrunn for møte</vt:lpstr>
      <vt:lpstr>Korleis har sommaren vore? </vt:lpstr>
      <vt:lpstr>Skulemiljørapport etter oppstart</vt:lpstr>
      <vt:lpstr>Einskildsamtale med elevar – kva seier dei sjølve?</vt:lpstr>
      <vt:lpstr>Einskildsamtale med elevar – kva seier dei sjølve?</vt:lpstr>
      <vt:lpstr>Kva situasjonar kan det oppstå usemje?</vt:lpstr>
      <vt:lpstr>Elevane sine tankar om inkludering</vt:lpstr>
      <vt:lpstr>Skulen sitt miljøarbeid</vt:lpstr>
      <vt:lpstr>Gruppearbeid</vt:lpstr>
      <vt:lpstr>Delingsrunde– og mål til neste miljømøte</vt:lpstr>
      <vt:lpstr>Delingsrunde/debatt</vt:lpstr>
      <vt:lpstr>Neste elevmiljø-kveld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Foreldrekveld   Inkluderande og trygt skulemiljø</dc:title>
  <dc:creator>Anne Marie Gamlem Rabba</dc:creator>
  <cp:lastModifiedBy>Anne Marie Gamlem Rabba</cp:lastModifiedBy>
  <cp:revision>3</cp:revision>
  <dcterms:created xsi:type="dcterms:W3CDTF">2022-09-20T08:17:59Z</dcterms:created>
  <dcterms:modified xsi:type="dcterms:W3CDTF">2022-10-10T11:29:01Z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